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9" autoAdjust="0"/>
    <p:restoredTop sz="94660"/>
  </p:normalViewPr>
  <p:slideViewPr>
    <p:cSldViewPr>
      <p:cViewPr varScale="1">
        <p:scale>
          <a:sx n="102" d="100"/>
          <a:sy n="102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94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8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2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6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7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25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4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234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69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B6F06-1D2B-49FF-9122-A507E1B782F7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EB601-D16C-4905-963D-6FE5BBD17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9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228600"/>
            <a:ext cx="89916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Ouvrez le livre à la page quatre cent quarante-sept.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2209800"/>
            <a:ext cx="89916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Ecoutez et répondez.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3276600"/>
            <a:ext cx="35052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1.  Un passeport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" y="4191000"/>
            <a:ext cx="35052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2.  Un avion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531" y="5181600"/>
            <a:ext cx="35052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3. Les mains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53000" y="3261106"/>
            <a:ext cx="35052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4.  Les dents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3000" y="4214440"/>
            <a:ext cx="4038600" cy="1077218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5.  Une carte de débarquement.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3000" y="5638800"/>
            <a:ext cx="40386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6.  Le / la prof</a:t>
            </a:r>
          </a:p>
        </p:txBody>
      </p:sp>
    </p:spTree>
    <p:extLst>
      <p:ext uri="{BB962C8B-B14F-4D97-AF65-F5344CB8AC3E}">
        <p14:creationId xmlns:p14="http://schemas.microsoft.com/office/powerpoint/2010/main" val="104119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228600"/>
            <a:ext cx="899160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Créez 5 devinettes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755" y="1752600"/>
            <a:ext cx="32766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Exemples: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55" y="2995098"/>
            <a:ext cx="8915400" cy="584775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1.  On le regarde avec des sous-titres.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861" y="4648200"/>
            <a:ext cx="8915400" cy="1077218"/>
          </a:xfrm>
          <a:prstGeom prst="rect">
            <a:avLst/>
          </a:prstGeom>
          <a:solidFill>
            <a:srgbClr val="FF0066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2.  En France, on les mange pour le petit-déjeuner.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24200" y="3872204"/>
            <a:ext cx="5889171" cy="584775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 film en version originale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0" y="6019800"/>
            <a:ext cx="3278155" cy="584775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Des croissants</a:t>
            </a:r>
          </a:p>
        </p:txBody>
      </p:sp>
    </p:spTree>
    <p:extLst>
      <p:ext uri="{BB962C8B-B14F-4D97-AF65-F5344CB8AC3E}">
        <p14:creationId xmlns:p14="http://schemas.microsoft.com/office/powerpoint/2010/main" val="251324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2012-02-16T12:03:09Z</dcterms:created>
  <dcterms:modified xsi:type="dcterms:W3CDTF">2012-02-16T12:12:27Z</dcterms:modified>
</cp:coreProperties>
</file>